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84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of a car driving on a road&#10;&#10;Description automatically generated">
            <a:extLst>
              <a:ext uri="{FF2B5EF4-FFF2-40B4-BE49-F238E27FC236}">
                <a16:creationId xmlns:a16="http://schemas.microsoft.com/office/drawing/2014/main" id="{CB83CB6C-D771-12F3-8648-170F3BD0A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5240"/>
            <a:ext cx="5486400" cy="30861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1D7E5C5-AFB8-FF3A-D13C-E5DBFD105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63815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AutoDRIVE-Hunter-</a:t>
            </a:r>
            <a:r>
              <a:rPr lang="en-US" dirty="0" err="1"/>
              <a:t>Autoware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 (2D):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382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AutoDRIVE-Hunter-Autoware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